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6" r:id="rId3"/>
    <p:sldId id="259" r:id="rId4"/>
    <p:sldId id="268" r:id="rId5"/>
    <p:sldId id="262" r:id="rId6"/>
    <p:sldId id="265" r:id="rId7"/>
    <p:sldId id="257" r:id="rId8"/>
    <p:sldId id="260" r:id="rId9"/>
    <p:sldId id="258" r:id="rId10"/>
    <p:sldId id="264" r:id="rId11"/>
    <p:sldId id="261" r:id="rId12"/>
    <p:sldId id="263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3EF5E-8F78-F943-9B62-3A372C594D2C}" type="datetimeFigureOut">
              <a:rPr lang="en-US" smtClean="0"/>
              <a:pPr/>
              <a:t>8/1/09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E754-9BF4-D242-BAE0-DE8521C0E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6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4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5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Hotel </a:t>
            </a:r>
            <a:r>
              <a:rPr lang="en-US" dirty="0" err="1" smtClean="0"/>
              <a:t>Rochat</a:t>
            </a:r>
            <a:endParaRPr lang="en-US" dirty="0"/>
          </a:p>
        </p:txBody>
      </p:sp>
      <p:pic>
        <p:nvPicPr>
          <p:cNvPr id="5" name="Picture 4" descr="PICT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95400"/>
            <a:ext cx="447675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2133600"/>
            <a:ext cx="168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As you face the hotel, the</a:t>
            </a:r>
          </a:p>
          <a:p>
            <a:r>
              <a:rPr lang="en-US" sz="1000" dirty="0"/>
              <a:t>h</a:t>
            </a:r>
            <a:r>
              <a:rPr lang="en-US" sz="1000" dirty="0" smtClean="0"/>
              <a:t>ospital entrance is only a</a:t>
            </a:r>
          </a:p>
          <a:p>
            <a:r>
              <a:rPr lang="en-US" sz="1000" dirty="0"/>
              <a:t>f</a:t>
            </a:r>
            <a:r>
              <a:rPr lang="en-US" sz="1000" dirty="0" smtClean="0"/>
              <a:t>ew hundred paces down hill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o the left.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3200400"/>
            <a:ext cx="1878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Go down hill to the left</a:t>
            </a:r>
          </a:p>
          <a:p>
            <a:r>
              <a:rPr lang="en-US" sz="1000" dirty="0"/>
              <a:t>a</a:t>
            </a:r>
            <a:r>
              <a:rPr lang="en-US" sz="1000" dirty="0" smtClean="0"/>
              <a:t>nd you will find a fruit market,</a:t>
            </a:r>
          </a:p>
          <a:p>
            <a:r>
              <a:rPr lang="en-US" sz="1000" dirty="0" smtClean="0"/>
              <a:t>a tram stop, and the Rhine River.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054334" y="4114800"/>
            <a:ext cx="199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Go up hill to the right for 30 paces,</a:t>
            </a:r>
          </a:p>
          <a:p>
            <a:r>
              <a:rPr lang="en-US" sz="1000" dirty="0" smtClean="0"/>
              <a:t>and turn left to go down the stairs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o the </a:t>
            </a:r>
            <a:r>
              <a:rPr lang="en-US" sz="1000" dirty="0" err="1" smtClean="0"/>
              <a:t>Marketplatz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Infamous Brigit Avis</a:t>
            </a:r>
            <a:endParaRPr lang="en-US" dirty="0"/>
          </a:p>
        </p:txBody>
      </p:sp>
      <p:pic>
        <p:nvPicPr>
          <p:cNvPr id="3" name="Picture 2" descr="PICT0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6553200" cy="491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0" y="2104310"/>
            <a:ext cx="15149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She is the one on the left.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Rathaus</a:t>
            </a:r>
            <a:r>
              <a:rPr lang="en-US" dirty="0" smtClean="0"/>
              <a:t> in </a:t>
            </a:r>
            <a:r>
              <a:rPr lang="en-US" dirty="0" err="1" smtClean="0"/>
              <a:t>Marketplatz</a:t>
            </a:r>
            <a:endParaRPr lang="en-US" dirty="0"/>
          </a:p>
        </p:txBody>
      </p:sp>
      <p:pic>
        <p:nvPicPr>
          <p:cNvPr id="3" name="Picture 2" descr="PICT0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95400"/>
            <a:ext cx="3867150" cy="515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0031" y="2715399"/>
            <a:ext cx="24214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open area is part of the </a:t>
            </a:r>
            <a:r>
              <a:rPr lang="en-US" sz="1000" dirty="0" err="1" smtClean="0"/>
              <a:t>Marketplatz</a:t>
            </a:r>
            <a:r>
              <a:rPr lang="en-US" sz="1000" dirty="0" smtClean="0"/>
              <a:t>,</a:t>
            </a:r>
          </a:p>
          <a:p>
            <a:r>
              <a:rPr lang="en-US" sz="1000" dirty="0" smtClean="0"/>
              <a:t> open 6 days/week.</a:t>
            </a:r>
          </a:p>
          <a:p>
            <a:r>
              <a:rPr lang="en-US" sz="1000" dirty="0" smtClean="0"/>
              <a:t>This picture was taken on a Sunday when it</a:t>
            </a:r>
          </a:p>
          <a:p>
            <a:r>
              <a:rPr lang="en-US" sz="1000" dirty="0" smtClean="0"/>
              <a:t>was closed.  All restaurants were open</a:t>
            </a:r>
          </a:p>
          <a:p>
            <a:r>
              <a:rPr lang="en-US" sz="1000" dirty="0" smtClean="0"/>
              <a:t>on Sunday.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760031" y="3886200"/>
            <a:ext cx="2223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To the right or left of the </a:t>
            </a:r>
            <a:r>
              <a:rPr lang="en-US" sz="1000" dirty="0" err="1" smtClean="0"/>
              <a:t>Rathaus</a:t>
            </a:r>
            <a:r>
              <a:rPr lang="en-US" sz="1000" dirty="0" smtClean="0"/>
              <a:t> a few</a:t>
            </a:r>
          </a:p>
          <a:p>
            <a:r>
              <a:rPr lang="en-US" sz="1000" dirty="0" smtClean="0"/>
              <a:t> hundred feet, </a:t>
            </a:r>
          </a:p>
          <a:p>
            <a:r>
              <a:rPr lang="en-US" sz="1000" dirty="0"/>
              <a:t>y</a:t>
            </a:r>
            <a:r>
              <a:rPr lang="en-US" sz="1000" dirty="0" smtClean="0"/>
              <a:t>ou will find the </a:t>
            </a:r>
            <a:r>
              <a:rPr lang="en-US" sz="1000" dirty="0" err="1" smtClean="0"/>
              <a:t>MobileZone</a:t>
            </a:r>
            <a:r>
              <a:rPr lang="en-US" sz="1000" dirty="0" smtClean="0"/>
              <a:t> stores.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Marketplatz</a:t>
            </a:r>
            <a:r>
              <a:rPr lang="en-US" dirty="0" smtClean="0"/>
              <a:t> When it’s Open</a:t>
            </a:r>
            <a:endParaRPr lang="en-US" dirty="0"/>
          </a:p>
        </p:txBody>
      </p:sp>
      <p:pic>
        <p:nvPicPr>
          <p:cNvPr id="3" name="Picture 2" descr="PICT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7638"/>
            <a:ext cx="5588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00" y="1981200"/>
            <a:ext cx="17695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 the tram lines run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hrough the </a:t>
            </a:r>
            <a:r>
              <a:rPr lang="en-US" sz="1000" dirty="0" err="1" smtClean="0"/>
              <a:t>Marketplatz</a:t>
            </a:r>
            <a:r>
              <a:rPr lang="en-US" sz="1000" dirty="0" smtClean="0"/>
              <a:t>. </a:t>
            </a:r>
          </a:p>
          <a:p>
            <a:r>
              <a:rPr lang="en-US" sz="1000" dirty="0" smtClean="0"/>
              <a:t>Picture taken in late May.</a:t>
            </a:r>
          </a:p>
          <a:p>
            <a:endParaRPr lang="en-US" sz="1000" dirty="0" smtClean="0"/>
          </a:p>
          <a:p>
            <a:r>
              <a:rPr lang="en-US" sz="1000" dirty="0" smtClean="0"/>
              <a:t>Many places to eat and shop.</a:t>
            </a:r>
          </a:p>
          <a:p>
            <a:endParaRPr lang="en-US" sz="1000" dirty="0" smtClean="0"/>
          </a:p>
          <a:p>
            <a:r>
              <a:rPr lang="en-US" sz="1000" dirty="0" smtClean="0"/>
              <a:t>Tram maps are in the hotel.</a:t>
            </a:r>
          </a:p>
          <a:p>
            <a:endParaRPr lang="en-US" sz="1000" dirty="0" smtClean="0"/>
          </a:p>
          <a:p>
            <a:r>
              <a:rPr lang="en-US" sz="1000" dirty="0" smtClean="0"/>
              <a:t>Hard to get lost.</a:t>
            </a:r>
          </a:p>
          <a:p>
            <a:endParaRPr lang="en-US" sz="1000" dirty="0" smtClean="0"/>
          </a:p>
          <a:p>
            <a:r>
              <a:rPr lang="en-US" sz="1000" dirty="0" smtClean="0"/>
              <a:t>Walking along this street leads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o the close by Rhine River.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Explore</a:t>
            </a:r>
            <a:endParaRPr lang="en-US" dirty="0"/>
          </a:p>
        </p:txBody>
      </p:sp>
      <p:pic>
        <p:nvPicPr>
          <p:cNvPr id="3" name="Picture 2" descr="PICT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2540000" cy="1905000"/>
          </a:xfrm>
          <a:prstGeom prst="rect">
            <a:avLst/>
          </a:prstGeom>
        </p:spPr>
      </p:pic>
      <p:pic>
        <p:nvPicPr>
          <p:cNvPr id="4" name="Picture 3" descr="PICT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62400"/>
            <a:ext cx="1885950" cy="2514600"/>
          </a:xfrm>
          <a:prstGeom prst="rect">
            <a:avLst/>
          </a:prstGeom>
        </p:spPr>
      </p:pic>
      <p:pic>
        <p:nvPicPr>
          <p:cNvPr id="5" name="Picture 4" descr="PICT0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600200"/>
            <a:ext cx="2266950" cy="3022600"/>
          </a:xfrm>
          <a:prstGeom prst="rect">
            <a:avLst/>
          </a:prstGeom>
        </p:spPr>
      </p:pic>
      <p:pic>
        <p:nvPicPr>
          <p:cNvPr id="6" name="Picture 5" descr="PICT00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4800600"/>
            <a:ext cx="2438400" cy="1828800"/>
          </a:xfrm>
          <a:prstGeom prst="rect">
            <a:avLst/>
          </a:prstGeom>
        </p:spPr>
      </p:pic>
      <p:pic>
        <p:nvPicPr>
          <p:cNvPr id="7" name="Picture 6" descr="PICT003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600200"/>
            <a:ext cx="3048000" cy="2286000"/>
          </a:xfrm>
          <a:prstGeom prst="rect">
            <a:avLst/>
          </a:prstGeom>
        </p:spPr>
      </p:pic>
      <p:pic>
        <p:nvPicPr>
          <p:cNvPr id="8" name="Picture 7" descr="PICT009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4305300"/>
            <a:ext cx="2895600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Go Explore</a:t>
            </a:r>
            <a:endParaRPr lang="en-US" dirty="0"/>
          </a:p>
        </p:txBody>
      </p:sp>
      <p:pic>
        <p:nvPicPr>
          <p:cNvPr id="3" name="Picture 2" descr="PICT04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2743200" cy="2057400"/>
          </a:xfrm>
          <a:prstGeom prst="rect">
            <a:avLst/>
          </a:prstGeom>
        </p:spPr>
      </p:pic>
      <p:pic>
        <p:nvPicPr>
          <p:cNvPr id="5" name="Picture 4" descr="PICT04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219200"/>
            <a:ext cx="2743200" cy="2057400"/>
          </a:xfrm>
          <a:prstGeom prst="rect">
            <a:avLst/>
          </a:prstGeom>
        </p:spPr>
      </p:pic>
      <p:pic>
        <p:nvPicPr>
          <p:cNvPr id="6" name="Picture 5" descr="PICT04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3454400" cy="2590800"/>
          </a:xfrm>
          <a:prstGeom prst="rect">
            <a:avLst/>
          </a:prstGeom>
        </p:spPr>
      </p:pic>
      <p:pic>
        <p:nvPicPr>
          <p:cNvPr id="7" name="Picture 6" descr="PICT039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0" y="3429000"/>
            <a:ext cx="3454400" cy="2590800"/>
          </a:xfrm>
          <a:prstGeom prst="rect">
            <a:avLst/>
          </a:prstGeom>
        </p:spPr>
      </p:pic>
      <p:pic>
        <p:nvPicPr>
          <p:cNvPr id="8" name="Picture 7" descr="PICT04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417638"/>
            <a:ext cx="24384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Hotel </a:t>
            </a:r>
            <a:r>
              <a:rPr lang="en-US" dirty="0" err="1" smtClean="0"/>
              <a:t>Rochat</a:t>
            </a:r>
            <a:r>
              <a:rPr lang="en-US" dirty="0" smtClean="0"/>
              <a:t> Lobby and Dining Room</a:t>
            </a:r>
            <a:endParaRPr lang="en-US" dirty="0"/>
          </a:p>
        </p:txBody>
      </p:sp>
      <p:pic>
        <p:nvPicPr>
          <p:cNvPr id="3" name="Picture 2" descr="PICT0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5450"/>
            <a:ext cx="3429000" cy="2571750"/>
          </a:xfrm>
          <a:prstGeom prst="rect">
            <a:avLst/>
          </a:prstGeom>
        </p:spPr>
      </p:pic>
      <p:pic>
        <p:nvPicPr>
          <p:cNvPr id="4" name="Picture 3" descr="PICT01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495800"/>
            <a:ext cx="2895600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5257800"/>
            <a:ext cx="37547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Entrance to dining room, serving breakfast and lunch. (Breakfast</a:t>
            </a:r>
          </a:p>
          <a:p>
            <a:r>
              <a:rPr lang="en-US" sz="1000" dirty="0"/>
              <a:t>i</a:t>
            </a:r>
            <a:r>
              <a:rPr lang="en-US" sz="1000" dirty="0" smtClean="0"/>
              <a:t>ncluded with room rate.)</a:t>
            </a:r>
          </a:p>
          <a:p>
            <a:endParaRPr lang="en-US" sz="1000" dirty="0" smtClean="0"/>
          </a:p>
          <a:p>
            <a:r>
              <a:rPr lang="en-US" sz="1000" dirty="0" smtClean="0"/>
              <a:t>The business center is through this door and behind the wall you see</a:t>
            </a:r>
          </a:p>
          <a:p>
            <a:r>
              <a:rPr lang="en-US" sz="1000" dirty="0"/>
              <a:t>w</a:t>
            </a:r>
            <a:r>
              <a:rPr lang="en-US" sz="1000" dirty="0" smtClean="0"/>
              <a:t>ith the light on.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2209800"/>
            <a:ext cx="349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That’s </a:t>
            </a:r>
            <a:r>
              <a:rPr lang="en-US" sz="1000" dirty="0" err="1" smtClean="0"/>
              <a:t>Verena</a:t>
            </a:r>
            <a:r>
              <a:rPr lang="en-US" sz="1000" dirty="0" smtClean="0"/>
              <a:t> behind the desk.  Also you will meet Celine there.  </a:t>
            </a:r>
          </a:p>
          <a:p>
            <a:r>
              <a:rPr lang="en-US" sz="1000" dirty="0" smtClean="0"/>
              <a:t>All these people speak several languages.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Hotel </a:t>
            </a:r>
            <a:r>
              <a:rPr lang="en-US" dirty="0" err="1" smtClean="0"/>
              <a:t>Rochat</a:t>
            </a:r>
            <a:r>
              <a:rPr lang="en-US" dirty="0" smtClean="0"/>
              <a:t> Room</a:t>
            </a:r>
            <a:endParaRPr lang="en-US" dirty="0"/>
          </a:p>
        </p:txBody>
      </p:sp>
      <p:pic>
        <p:nvPicPr>
          <p:cNvPr id="3" name="Picture 2" descr="PICT00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56896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2514600"/>
            <a:ext cx="137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Peters </a:t>
            </a:r>
            <a:r>
              <a:rPr lang="en-US" sz="1000" dirty="0" err="1" smtClean="0"/>
              <a:t>kirke</a:t>
            </a:r>
            <a:r>
              <a:rPr lang="en-US" sz="1000" dirty="0" smtClean="0"/>
              <a:t> is seen out 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he window.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0" y="3429000"/>
            <a:ext cx="13773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TV has only one or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wo English speaking</a:t>
            </a:r>
          </a:p>
          <a:p>
            <a:r>
              <a:rPr lang="en-US" sz="1000" dirty="0"/>
              <a:t>c</a:t>
            </a:r>
            <a:r>
              <a:rPr lang="en-US" sz="1000" dirty="0" smtClean="0"/>
              <a:t>hannels.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Hospital Hostel</a:t>
            </a:r>
            <a:endParaRPr lang="en-US" dirty="0"/>
          </a:p>
        </p:txBody>
      </p:sp>
      <p:pic>
        <p:nvPicPr>
          <p:cNvPr id="3" name="Picture 2" descr="PICT04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64008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Hospital Entrance</a:t>
            </a:r>
            <a:endParaRPr lang="en-US" dirty="0"/>
          </a:p>
        </p:txBody>
      </p:sp>
      <p:pic>
        <p:nvPicPr>
          <p:cNvPr id="3" name="Picture 2" descr="PICT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0104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Entrance to The Hospital Rooms</a:t>
            </a:r>
            <a:endParaRPr lang="en-US" dirty="0"/>
          </a:p>
        </p:txBody>
      </p:sp>
      <p:pic>
        <p:nvPicPr>
          <p:cNvPr id="3" name="Picture 2" descr="PICT00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6400800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8498" y="2438400"/>
            <a:ext cx="206550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Nurses Kerstin Portman,</a:t>
            </a:r>
          </a:p>
          <a:p>
            <a:r>
              <a:rPr lang="en-US" sz="1000" dirty="0" smtClean="0"/>
              <a:t>Pierre </a:t>
            </a:r>
            <a:r>
              <a:rPr lang="en-US" sz="1000" dirty="0" err="1" smtClean="0"/>
              <a:t>Kempf</a:t>
            </a:r>
            <a:r>
              <a:rPr lang="en-US" sz="1000" dirty="0" smtClean="0"/>
              <a:t> (bottom),</a:t>
            </a:r>
          </a:p>
          <a:p>
            <a:r>
              <a:rPr lang="en-US" sz="1000" dirty="0" smtClean="0"/>
              <a:t>and head nurse Martin </a:t>
            </a:r>
            <a:r>
              <a:rPr lang="en-US" sz="1000" dirty="0" err="1" smtClean="0"/>
              <a:t>Speiser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(</a:t>
            </a:r>
            <a:r>
              <a:rPr lang="en-US" sz="1000" dirty="0"/>
              <a:t>t</a:t>
            </a:r>
            <a:r>
              <a:rPr lang="en-US" sz="1000" dirty="0" smtClean="0"/>
              <a:t>op right)</a:t>
            </a:r>
          </a:p>
          <a:p>
            <a:r>
              <a:rPr lang="en-US" sz="1000" dirty="0" smtClean="0"/>
              <a:t>who will be taking care of you.</a:t>
            </a:r>
          </a:p>
          <a:p>
            <a:endParaRPr lang="en-US" sz="1000" dirty="0" smtClean="0"/>
          </a:p>
          <a:p>
            <a:r>
              <a:rPr lang="en-US" sz="1000" dirty="0" smtClean="0"/>
              <a:t>They are </a:t>
            </a:r>
            <a:r>
              <a:rPr lang="en-US" sz="1000" dirty="0" err="1" smtClean="0"/>
              <a:t>Der</a:t>
            </a:r>
            <a:r>
              <a:rPr lang="en-US" sz="1000" dirty="0" smtClean="0"/>
              <a:t> </a:t>
            </a:r>
            <a:r>
              <a:rPr lang="en-US" sz="1000" dirty="0" err="1" smtClean="0"/>
              <a:t>Pflegeverantwortliche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/>
              <a:t>All speak English</a:t>
            </a:r>
          </a:p>
          <a:p>
            <a:endParaRPr lang="en-US" sz="1000" dirty="0" smtClean="0"/>
          </a:p>
          <a:p>
            <a:r>
              <a:rPr lang="en-US" sz="1000" dirty="0" smtClean="0"/>
              <a:t>Take elevator to 4</a:t>
            </a:r>
            <a:r>
              <a:rPr lang="en-US" sz="1000" baseline="30000" dirty="0" smtClean="0"/>
              <a:t>th</a:t>
            </a:r>
            <a:r>
              <a:rPr lang="en-US" sz="1000" dirty="0" smtClean="0"/>
              <a:t> floor.</a:t>
            </a:r>
          </a:p>
          <a:p>
            <a:endParaRPr lang="en-US" sz="1000" dirty="0" smtClean="0"/>
          </a:p>
          <a:p>
            <a:r>
              <a:rPr lang="en-US" sz="1000" dirty="0" smtClean="0"/>
              <a:t>Ring buzzer to request access.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Room</a:t>
            </a:r>
            <a:endParaRPr lang="en-US" dirty="0"/>
          </a:p>
        </p:txBody>
      </p:sp>
      <p:pic>
        <p:nvPicPr>
          <p:cNvPr id="3" name="Picture 2" descr="PICT0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7638"/>
            <a:ext cx="6248400" cy="468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6200" y="2209800"/>
            <a:ext cx="145424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This happens to be</a:t>
            </a:r>
          </a:p>
          <a:p>
            <a:r>
              <a:rPr lang="en-US" sz="900" dirty="0" smtClean="0"/>
              <a:t> the room with 2 beds.</a:t>
            </a:r>
          </a:p>
          <a:p>
            <a:endParaRPr lang="en-US" sz="900" dirty="0" smtClean="0"/>
          </a:p>
          <a:p>
            <a:r>
              <a:rPr lang="en-US" sz="900" dirty="0" smtClean="0"/>
              <a:t>There are 6 treatment</a:t>
            </a:r>
          </a:p>
          <a:p>
            <a:r>
              <a:rPr lang="en-US" sz="900" dirty="0" smtClean="0"/>
              <a:t>rooms with 7 beds.</a:t>
            </a:r>
          </a:p>
          <a:p>
            <a:endParaRPr lang="en-US" sz="900" dirty="0" smtClean="0"/>
          </a:p>
          <a:p>
            <a:r>
              <a:rPr lang="en-US" sz="900" dirty="0" smtClean="0"/>
              <a:t>The horizontal vents next</a:t>
            </a:r>
          </a:p>
          <a:p>
            <a:r>
              <a:rPr lang="en-US" sz="900" dirty="0" smtClean="0"/>
              <a:t>to the window are used for</a:t>
            </a:r>
          </a:p>
          <a:p>
            <a:r>
              <a:rPr lang="en-US" sz="900" dirty="0" smtClean="0"/>
              <a:t>fresh air ventilation.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Room Court Yard View</a:t>
            </a:r>
            <a:endParaRPr lang="en-US" dirty="0"/>
          </a:p>
        </p:txBody>
      </p:sp>
      <p:pic>
        <p:nvPicPr>
          <p:cNvPr id="3" name="Picture 2" descr="PICT0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908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Infusion Room</a:t>
            </a:r>
            <a:endParaRPr lang="en-US" dirty="0"/>
          </a:p>
        </p:txBody>
      </p:sp>
      <p:pic>
        <p:nvPicPr>
          <p:cNvPr id="3" name="Picture 2" descr="PICT0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7638"/>
            <a:ext cx="6172200" cy="4629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9713" y="2438400"/>
            <a:ext cx="14770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amino acids 1000 ml</a:t>
            </a:r>
          </a:p>
          <a:p>
            <a:r>
              <a:rPr lang="en-US" sz="1000" dirty="0"/>
              <a:t>b</a:t>
            </a:r>
            <a:r>
              <a:rPr lang="en-US" sz="1000" dirty="0" smtClean="0"/>
              <a:t>ottle is hanging from</a:t>
            </a:r>
          </a:p>
          <a:p>
            <a:r>
              <a:rPr lang="en-US" sz="1000" dirty="0"/>
              <a:t>t</a:t>
            </a:r>
            <a:r>
              <a:rPr lang="en-US" sz="1000" dirty="0" smtClean="0"/>
              <a:t>he IV pole.</a:t>
            </a:r>
          </a:p>
          <a:p>
            <a:endParaRPr lang="en-US" sz="1000" dirty="0" smtClean="0"/>
          </a:p>
          <a:p>
            <a:r>
              <a:rPr lang="en-US" sz="1000" dirty="0" smtClean="0"/>
              <a:t>Waiting for the injection.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397</Words>
  <Application>Microsoft Macintosh PowerPoint</Application>
  <PresentationFormat>On-screen Show (4:3)</PresentationFormat>
  <Paragraphs>84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Hotel Rochat</vt:lpstr>
      <vt:lpstr>Hotel Rochat Lobby and Dining Room</vt:lpstr>
      <vt:lpstr>Hotel Rochat Room</vt:lpstr>
      <vt:lpstr>University Hospital Hostel</vt:lpstr>
      <vt:lpstr>University Hospital Entrance</vt:lpstr>
      <vt:lpstr>Entrance to The Hospital Rooms</vt:lpstr>
      <vt:lpstr>Hospital Room</vt:lpstr>
      <vt:lpstr>Hospital Room Court Yard View</vt:lpstr>
      <vt:lpstr>Infusion Room</vt:lpstr>
      <vt:lpstr>The Infamous Brigit Avis</vt:lpstr>
      <vt:lpstr>Rathaus in Marketplatz</vt:lpstr>
      <vt:lpstr>The Marketplatz When it’s Open</vt:lpstr>
      <vt:lpstr>Go Explore</vt:lpstr>
      <vt:lpstr>More Go Explore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Rochat</dc:title>
  <dc:creator>Maggie</dc:creator>
  <cp:lastModifiedBy>Terry Yake</cp:lastModifiedBy>
  <cp:revision>8</cp:revision>
  <dcterms:created xsi:type="dcterms:W3CDTF">2009-08-01T14:10:53Z</dcterms:created>
  <dcterms:modified xsi:type="dcterms:W3CDTF">2009-08-01T14:28:56Z</dcterms:modified>
</cp:coreProperties>
</file>